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65" r:id="rId5"/>
    <p:sldId id="276" r:id="rId6"/>
    <p:sldId id="282" r:id="rId7"/>
    <p:sldId id="283" r:id="rId8"/>
    <p:sldId id="284" r:id="rId9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496" autoAdjust="0"/>
  </p:normalViewPr>
  <p:slideViewPr>
    <p:cSldViewPr snapToGrid="0">
      <p:cViewPr varScale="1">
        <p:scale>
          <a:sx n="101" d="100"/>
          <a:sy n="101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2020/12/30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5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48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545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7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2020/12/30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8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 smtClean="0"/>
              <a:t>機器學</a:t>
            </a:r>
            <a:r>
              <a:rPr lang="zh-TW" altLang="en-US" dirty="0"/>
              <a:t>習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資料可視化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/>
            </a:r>
            <a:b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535148" y="517265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程式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運行資料擷取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550863" y="1370027"/>
            <a:ext cx="257883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本次紀錄環境設定為：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每次執行一個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frame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擷取一次資料。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4565559" y="247199"/>
            <a:ext cx="7378666" cy="461187"/>
            <a:chOff x="4565559" y="616171"/>
            <a:chExt cx="7378666" cy="461187"/>
          </a:xfrm>
        </p:grpSpPr>
        <p:sp>
          <p:nvSpPr>
            <p:cNvPr id="6" name="文字方塊 5"/>
            <p:cNvSpPr txBox="1"/>
            <p:nvPr/>
          </p:nvSpPr>
          <p:spPr>
            <a:xfrm>
              <a:off x="4565559" y="763713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Frame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5224597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Ball_X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5883635" y="766077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Ball_Y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6542673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7018987" y="779101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Speed_X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7747347" y="775349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Speed_Y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8436356" y="62146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9054944" y="61617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9720951" y="64060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10339539" y="63531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11047785" y="635312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Up/Down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739" y="686880"/>
            <a:ext cx="6988266" cy="589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6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落點位置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99" y="1924177"/>
            <a:ext cx="4429125" cy="367665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156" y="2092326"/>
            <a:ext cx="43529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6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477" y="1962149"/>
            <a:ext cx="4333875" cy="3657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93" y="2090737"/>
            <a:ext cx="42957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49" y="2086796"/>
            <a:ext cx="4333875" cy="35909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60" y="2143946"/>
            <a:ext cx="42576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4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99C30C-D4EF-40A1-90A6-0C8077024112}">
  <ds:schemaRefs>
    <ds:schemaRef ds:uri="http://purl.org/dc/terms/"/>
    <ds:schemaRef ds:uri="71af3243-3dd4-4a8d-8c0d-dd76da1f02a5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680</TotalTime>
  <Words>162</Words>
  <Application>Microsoft Office PowerPoint</Application>
  <PresentationFormat>寬螢幕</PresentationFormat>
  <Paragraphs>50</Paragraphs>
  <Slides>5</Slides>
  <Notes>5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Microsoft JhengHei UI</vt:lpstr>
      <vt:lpstr>微软雅黑</vt:lpstr>
      <vt:lpstr>微軟正黑體</vt:lpstr>
      <vt:lpstr>Arial</vt:lpstr>
      <vt:lpstr>小水滴</vt:lpstr>
      <vt:lpstr>機器學習-資料可視化 乒乓球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Student</cp:lastModifiedBy>
  <cp:revision>35</cp:revision>
  <dcterms:created xsi:type="dcterms:W3CDTF">2020-11-11T08:50:20Z</dcterms:created>
  <dcterms:modified xsi:type="dcterms:W3CDTF">2020-12-30T10:04:16Z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